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9" r:id="rId4"/>
    <p:sldId id="257" r:id="rId5"/>
    <p:sldId id="260" r:id="rId6"/>
    <p:sldId id="265" r:id="rId7"/>
    <p:sldId id="261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564904"/>
            <a:ext cx="8892480" cy="3960440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</a:t>
            </a:r>
          </a:p>
          <a:p>
            <a:pPr algn="ctr"/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ВЫЯВЛЕНИЮ У ДОШКОЛЬНИКОВ </a:t>
            </a:r>
          </a:p>
          <a:p>
            <a:pPr algn="ctr"/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5 ЛЕТ И СТАРШЕ </a:t>
            </a:r>
          </a:p>
          <a:p>
            <a:pPr algn="ctr"/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ПЕРВИЧНЫХ СПОСОБНОСТЕЙ К ЗАНЯТИЯМ СПОРТОМ.</a:t>
            </a:r>
          </a:p>
          <a:p>
            <a:pPr algn="ctr"/>
            <a:endParaRPr lang="ru-RU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Ростов-на-Дону</a:t>
            </a:r>
          </a:p>
          <a:p>
            <a:pPr algn="ctr"/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</a:t>
            </a: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60647"/>
            <a:ext cx="7704856" cy="1728193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дополнительного образования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Ростова-на-Дону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«Детско-юношеская спортивная школа № 1»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898925" cy="178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2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229200"/>
            <a:ext cx="8712967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21.07.2020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 Детский сад №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257»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Тренеры-преподаватели: Беспалова И.В., Филатьев Д.С.</a:t>
            </a:r>
            <a:endParaRPr lang="ru-RU" sz="2500" dirty="0"/>
          </a:p>
        </p:txBody>
      </p:sp>
      <p:pic>
        <p:nvPicPr>
          <p:cNvPr id="9218" name="Picture 2" descr="\\Buh123\обмен\Бондаренко\ФОТО из САДА\Беспалова  Филатьев 16.07 2020\257\20200721_0923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0" b="2497"/>
          <a:stretch/>
        </p:blipFill>
        <p:spPr bwMode="auto">
          <a:xfrm>
            <a:off x="2843808" y="1628800"/>
            <a:ext cx="3791055" cy="3089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Buh123\обмен\Бондаренко\ФОТО из САДА\Беспалова  Филатьев 16.07 2020\257\20200721_101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5235"/>
            <a:ext cx="2736304" cy="364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\\Buh123\обмен\Бондаренко\ФОТО из САДА\Беспалова  Филатьев 16.07 2020\257\20200721_1036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t="12263"/>
          <a:stretch/>
        </p:blipFill>
        <p:spPr bwMode="auto">
          <a:xfrm>
            <a:off x="6516216" y="625235"/>
            <a:ext cx="2480113" cy="364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2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085184"/>
            <a:ext cx="8784975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21.07.2020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Детский сад №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209»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Тренеры-преподаватели: Галицкая Е.В., Тюленев А.А.</a:t>
            </a:r>
            <a:endParaRPr lang="ru-RU" sz="2500" dirty="0"/>
          </a:p>
        </p:txBody>
      </p:sp>
      <p:pic>
        <p:nvPicPr>
          <p:cNvPr id="10242" name="Picture 2" descr="\\Buh123\обмен\Бондаренко\ФОТО из САДА\Галицкая Тюленев 14.07.20\209\image-21-07-20-10-22.hei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4"/>
          <a:stretch/>
        </p:blipFill>
        <p:spPr bwMode="auto">
          <a:xfrm rot="5400000">
            <a:off x="2250385" y="854071"/>
            <a:ext cx="4511064" cy="4044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197"/>
            <a:ext cx="2554423" cy="3404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96752"/>
            <a:ext cx="2448272" cy="3648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9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940" y="4941168"/>
            <a:ext cx="8424935" cy="1649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14.07.2020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 Детский сад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75»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Тренеры-преподаватели: Галицкая Е.В., Тюленев А.А.</a:t>
            </a:r>
            <a:endParaRPr lang="ru-RU" sz="2500" dirty="0"/>
          </a:p>
        </p:txBody>
      </p:sp>
      <p:pic>
        <p:nvPicPr>
          <p:cNvPr id="2051" name="Picture 3" descr="\\Buh123\обмен\Бондаренко\ФОТО из САДА\Галицкая Тюленев 14.07.20\сад 75\image-15-07-20-08-45-2.heic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" y="188641"/>
            <a:ext cx="3240359" cy="3240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Buh123\обмен\Бондаренко\ФОТО из САДА\Галицкая Тюленев 14.07.20\сад 75\image-15-07-20-08-45-6.he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69121" y="690579"/>
            <a:ext cx="3952575" cy="2964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Buh123\обмен\Бондаренко\ФОТО из САДА\Галицкая Тюленев 14.07.20\сад 75\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132" y="196504"/>
            <a:ext cx="3306270" cy="4384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5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498" y="4941168"/>
            <a:ext cx="8640959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14.07.2020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 Детский сад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291»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Тренеры-преподаватели: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Бугрова Д.А., Кареева М.И.</a:t>
            </a:r>
            <a:endParaRPr lang="ru-RU" sz="2500" dirty="0"/>
          </a:p>
        </p:txBody>
      </p:sp>
      <p:pic>
        <p:nvPicPr>
          <p:cNvPr id="3075" name="Picture 3" descr="\\Buh123\обмен\Бондаренко\ФОТО из САДА\Бугрова 14.-15 07.20\291 сад 15.07\20200714_101534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1" b="16915"/>
          <a:stretch/>
        </p:blipFill>
        <p:spPr bwMode="auto">
          <a:xfrm>
            <a:off x="251520" y="526024"/>
            <a:ext cx="3095924" cy="2016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Buh123\обмен\Бондаренко\ФОТО из САДА\Бугрова 14.-15 07.20\291 сад 15.07\20200714_1019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08" b="4128"/>
          <a:stretch/>
        </p:blipFill>
        <p:spPr bwMode="auto">
          <a:xfrm>
            <a:off x="2498185" y="836712"/>
            <a:ext cx="3348765" cy="3928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Buh123\обмен\Бондаренко\ФОТО из САДА\Бугрова 14.-15 07.20\292 сад 14.07\20200714_103142(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/>
          <a:stretch/>
        </p:blipFill>
        <p:spPr bwMode="auto">
          <a:xfrm>
            <a:off x="5652120" y="550638"/>
            <a:ext cx="3317404" cy="2858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28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263798"/>
            <a:ext cx="8712968" cy="12241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15.07.2020</a:t>
            </a:r>
            <a:b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 Детский сад № 130»</a:t>
            </a:r>
            <a:b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Тренеры-преподаватели: Галицкая Е.В., Тюленев А.А.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\\Buh123\обмен\Бондаренко\ФОТО из САДА\Галицкая Тюленев 14.07.20\130\image-20-07-20-11-36-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2507"/>
            <a:ext cx="3696411" cy="2772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uh123\обмен\Бондаренко\ФОТО из САДА\Галицкая Тюленев 14.07.20\130\image-20-07-20-11-36-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2736304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Buh123\обмен\Бондаренко\ФОТО из САДА\Галицкая Тюленев 14.07.20\130\image-20-07-20-11-36-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2722175" cy="3629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373216"/>
            <a:ext cx="8568952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16.07.2020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 Детский сад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268»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Тренеры-преподаватели: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Беспалова И.В., Филатьев Д.С.</a:t>
            </a:r>
            <a:endParaRPr lang="ru-RU" sz="2500" dirty="0"/>
          </a:p>
        </p:txBody>
      </p:sp>
      <p:pic>
        <p:nvPicPr>
          <p:cNvPr id="4100" name="Picture 4" descr="\\Buh123\обмен\Бондаренко\ФОТО из САДА\Беспалова  Филатьев 16.07 2020\сад 268\image-16-07-20-10-11-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385" y="554577"/>
            <a:ext cx="3132348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Buh123\обмен\Бондаренко\ФОТО из САДА\Беспалова  Филатьев 16.07 2020\сад 268\IMG-20200716-WA0011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02" y="2642809"/>
            <a:ext cx="4250834" cy="2387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Buh123\обмен\Бондаренко\ФОТО из САДА\Беспалова  Филатьев 16.07 2020\сад 268\IMG-20200716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41" y="202802"/>
            <a:ext cx="4616723" cy="2596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58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869160"/>
            <a:ext cx="8496943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16.07.2020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 Детский сад №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280»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Тренеры-преподаватели: Галицкая Е.В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500" dirty="0"/>
          </a:p>
        </p:txBody>
      </p:sp>
      <p:pic>
        <p:nvPicPr>
          <p:cNvPr id="8196" name="Picture 4" descr="\\Buh123\обмен\Бондаренко\ФОТО из САДА\Галицкая Тюленев 14.07.20\280\270fd03b-41da-4816-94d4-039b652f304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5"/>
          <a:stretch/>
        </p:blipFill>
        <p:spPr bwMode="auto">
          <a:xfrm>
            <a:off x="2987824" y="1628800"/>
            <a:ext cx="3854027" cy="2809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Buh123\обмен\Бондаренко\ФОТО из САДА\Галицкая Тюленев 14.07.20\280\db8d94ee-6b58-44d0-b7ea-36dfe4fcfc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r="26634"/>
          <a:stretch/>
        </p:blipFill>
        <p:spPr bwMode="auto">
          <a:xfrm>
            <a:off x="323528" y="359280"/>
            <a:ext cx="2802079" cy="3429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\\Buh123\обмен\Бондаренко\ФОТО из САДА\Галицкая Тюленев 14.07.20\280\cb5b17fc-08fa-408e-bb4c-4d9c7ab918f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70"/>
          <a:stretch/>
        </p:blipFill>
        <p:spPr bwMode="auto">
          <a:xfrm>
            <a:off x="6732241" y="359279"/>
            <a:ext cx="2234696" cy="2839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95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116" y="4797152"/>
            <a:ext cx="8729971" cy="1865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16.07.2020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315»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Тренеры-преподаватели: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Тюленев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А.А.</a:t>
            </a:r>
            <a:endParaRPr lang="ru-RU" sz="2500" dirty="0"/>
          </a:p>
        </p:txBody>
      </p:sp>
      <p:pic>
        <p:nvPicPr>
          <p:cNvPr id="5122" name="Picture 2" descr="\\Buh123\обмен\Бондаренко\ФОТО из САДА\Галицкая Тюленев 14.07.20\315\PHOTO-2020-07-16-19-20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98880"/>
            <a:ext cx="3600000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Buh123\обмен\Бондаренко\ФОТО из САДА\Галицкая Тюленев 14.07.20\315\PHOTO-2020-07-16-19-20-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16" y="428665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Buh123\обмен\Бондаренко\ФОТО из САДА\Галицкая Тюленев 14.07.20\315\PHOTO-2020-07-16-19-20-26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84683"/>
            <a:ext cx="2790310" cy="3720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8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97152"/>
            <a:ext cx="8460822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17.07.2020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 Детский сад №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295»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Тренеры-преподаватели: Беспалова И.В., Филатьев Д.С.</a:t>
            </a:r>
            <a:endParaRPr lang="ru-RU" sz="2500" dirty="0"/>
          </a:p>
        </p:txBody>
      </p:sp>
      <p:pic>
        <p:nvPicPr>
          <p:cNvPr id="6148" name="Picture 4" descr="\\Buh123\обмен\Бондаренко\ФОТО из САДА\Беспалова  Филатьев 16.07 2020\295\IMG-20200717-WA0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2" r="7649" b="16249"/>
          <a:stretch/>
        </p:blipFill>
        <p:spPr bwMode="auto">
          <a:xfrm>
            <a:off x="5868144" y="451877"/>
            <a:ext cx="2974109" cy="3068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image-21-07-20-06-13-6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r="9409" b="3921"/>
          <a:stretch/>
        </p:blipFill>
        <p:spPr bwMode="auto">
          <a:xfrm>
            <a:off x="2880134" y="1180588"/>
            <a:ext cx="3179034" cy="3184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mage-21-07-20-06-13-16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60" b="2227"/>
          <a:stretch/>
        </p:blipFill>
        <p:spPr bwMode="auto">
          <a:xfrm>
            <a:off x="136103" y="451877"/>
            <a:ext cx="2923347" cy="3352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54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69160"/>
            <a:ext cx="8424935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20.07.2020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 Детский сад №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273»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Тренеры-преподаватели: Галицкая Е.В., Тюленев А.А.</a:t>
            </a:r>
            <a:endParaRPr lang="ru-RU" sz="2500" dirty="0"/>
          </a:p>
        </p:txBody>
      </p:sp>
      <p:pic>
        <p:nvPicPr>
          <p:cNvPr id="7170" name="Picture 2" descr="\\Buh123\обмен\Бондаренко\ФОТО из САДА\Галицкая Тюленев 14.07.20\273\image-20-07-20-10-48-2.hei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 r="3732"/>
          <a:stretch/>
        </p:blipFill>
        <p:spPr bwMode="auto">
          <a:xfrm rot="5400000">
            <a:off x="-228479" y="884660"/>
            <a:ext cx="3631005" cy="2526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Buh123\обмен\Бондаренко\ФОТО из САДА\Галицкая Тюленев 14.07.20\273\image-20-07-20-10-48-3.he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9839" y="954228"/>
            <a:ext cx="3759618" cy="2819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Buh123\обмен\Бондаренко\ФОТО из САДА\Галицкая Тюленев 14.07.20\273\image-20-07-20-10-48.he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99036" y="976361"/>
            <a:ext cx="4296478" cy="3222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6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251</TotalTime>
  <Words>35</Words>
  <Application>Microsoft Office PowerPoint</Application>
  <PresentationFormat>Экран (4:3)</PresentationFormat>
  <Paragraphs>22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муниципальное бюджетное учреждение  дополнительного образования  города Ростова-на-Дону  «Детско-юношеская спортивная школа № 1» </vt:lpstr>
      <vt:lpstr>14.07.2020 МБДОУ « Детский сад № 75» Тренеры-преподаватели: Галицкая Е.В., Тюленев А.А.</vt:lpstr>
      <vt:lpstr>14.07.2020 МБДОУ « Детский сад № 291» Тренеры-преподаватели: Бугрова Д.А., Кареева М.И.</vt:lpstr>
      <vt:lpstr>15.07.2020 МБДОУ « Детский сад № 130» Тренеры-преподаватели: Галицкая Е.В., Тюленев А.А.</vt:lpstr>
      <vt:lpstr>16.07.2020 МБДОУ « Детский сад № 268» Тренеры-преподаватели: Беспалова И.В., Филатьев Д.С.</vt:lpstr>
      <vt:lpstr>16.07.2020 МАДОУ « Детский сад № 280» Тренеры-преподаватели: Галицкая Е.В.</vt:lpstr>
      <vt:lpstr>16.07.2020 МАДОУ « Детский сад № 315» Тренеры-преподаватели: Тюленев А.А.</vt:lpstr>
      <vt:lpstr>17.07.2020 МБДОУ « Детский сад № 295» Тренеры-преподаватели: Беспалова И.В., Филатьев Д.С.</vt:lpstr>
      <vt:lpstr>20.07.2020 МАДОУ « Детский сад № 273» Тренеры-преподаватели: Галицкая Е.В., Тюленев А.А.</vt:lpstr>
      <vt:lpstr>21.07.2020 МБДОУ « Детский сад № 257» Тренеры-преподаватели: Беспалова И.В., Филатьев Д.С.</vt:lpstr>
      <vt:lpstr>21.07.2020 МБДОУ « Детский сад № 209» Тренеры-преподаватели: Галицкая Е.В., Тюленев А.А.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учреждение  дополнительного образования  города Ростова-на-Дону  «Детско-юношеская спортивная школа № 1» </dc:title>
  <cp:lastModifiedBy>User</cp:lastModifiedBy>
  <cp:revision>23</cp:revision>
  <dcterms:modified xsi:type="dcterms:W3CDTF">2020-07-22T05:44:45Z</dcterms:modified>
</cp:coreProperties>
</file>