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38598-61ED-48A2-B2C6-4511877EC11E}" v="3602" dt="2020-07-19T21:28:48.569"/>
    <p1510:client id="{C85C23BC-142E-417C-8EB0-D62EBD5E4C91}" v="761" dt="2020-07-19T21:48:53.1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theme/theme1.xml" Id="rId8" /><Relationship Type="http://schemas.openxmlformats.org/officeDocument/2006/relationships/slide" Target="slides/slide2.xml" Id="rId3" /><Relationship Type="http://schemas.openxmlformats.org/officeDocument/2006/relationships/viewProps" Target="viewProps.xml" Id="rId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presProps" Target="presProps.xml" Id="rId6" /><Relationship Type="http://schemas.microsoft.com/office/2015/10/relationships/revisionInfo" Target="revisionInfo.xml" Id="rId11" /><Relationship Type="http://schemas.openxmlformats.org/officeDocument/2006/relationships/slide" Target="slides/slide4.xml" Id="rId5" /><Relationship Type="http://schemas.openxmlformats.org/officeDocument/2006/relationships/slide" Target="slides/slide3.xml" Id="rId4" /><Relationship Type="http://schemas.openxmlformats.org/officeDocument/2006/relationships/tableStyles" Target="tableStyles.xml" Id="rId9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425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1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3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49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98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404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0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26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1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3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3967" y="1173344"/>
            <a:ext cx="7315200" cy="3255264"/>
          </a:xfrm>
        </p:spPr>
        <p:txBody>
          <a:bodyPr/>
          <a:lstStyle/>
          <a:p>
            <a:r>
              <a:rPr lang="ru-RU" dirty="0">
                <a:cs typeface="Calibri Light"/>
              </a:rPr>
              <a:t>Выдающиеся Ростовские спортсмены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ru-RU" dirty="0">
                <a:cs typeface="Calibri"/>
              </a:rPr>
              <a:t>Екатерина Галицкая  выдающаяся донская  барьеристка .</a:t>
            </a:r>
          </a:p>
          <a:p>
            <a:r>
              <a:rPr lang="ru-RU" dirty="0">
                <a:cs typeface="Calibri"/>
              </a:rPr>
              <a:t>                                                                 </a:t>
            </a:r>
            <a:r>
              <a:rPr lang="ru-RU" dirty="0" err="1">
                <a:cs typeface="Calibri"/>
              </a:rPr>
              <a:t>Выполнил:Коваленко</a:t>
            </a:r>
            <a:r>
              <a:rPr lang="ru-RU" dirty="0">
                <a:cs typeface="Calibri"/>
              </a:rPr>
              <a:t> Александр</a:t>
            </a: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728D5-D701-4B71-9C44-DF55FA94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86BF78-AEF8-46B1-B4B1-4EB5F6E558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Екатерина Галицкая родилась в г. </a:t>
            </a:r>
            <a:r>
              <a:rPr lang="ru-RU" dirty="0" err="1"/>
              <a:t>Ростове</a:t>
            </a:r>
            <a:r>
              <a:rPr lang="ru-RU" dirty="0"/>
              <a:t>-на-Дону 24 февраля 1987 года . Легкой атлетикой Екатерина начала заниматься с 12 летнего возраста в Детской Юношеской  Спортивной Школе №1  у тренера Калугина Александра Васильевича. Тренер сумел привить любовь к легкой атлетике .   Любимым видом в легкой атлетике для Екатерины стали барьеры. Тренер заложил хорошую техническую базу для большого спорта. Уже тогда в юношеском возрасте Катя показывала отличные результаты , выигрывала и занимала призовые места на соревнованиях .Её трудолюбие и устремленность давали свои плоды .Спортивная карьера набирала обороты начиная с юношеского спорта, переходя в интересную взрослую спортивную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85094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BA74FB-D8E6-4D27-8337-F0A4CB07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10" descr="Изображение выглядит как человек, спорт, мужчина, едет&#10;&#10;Автоматически созданное описание">
            <a:extLst>
              <a:ext uri="{FF2B5EF4-FFF2-40B4-BE49-F238E27FC236}">
                <a16:creationId xmlns:a16="http://schemas.microsoft.com/office/drawing/2014/main" id="{1C1ECC15-4BB8-4463-A647-4846D77302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96685" y="177594"/>
            <a:ext cx="4387755" cy="2922122"/>
          </a:xfrm>
        </p:spPr>
      </p:pic>
      <p:pic>
        <p:nvPicPr>
          <p:cNvPr id="11" name="Рисунок 11" descr="Изображение выглядит как человек, одежда, женщина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67270A3D-335B-4D50-A2C1-74C49A2AA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" y="770398"/>
            <a:ext cx="3041210" cy="4566579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трава, внешний, человек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58004828-2276-436F-8AA9-2E59C71C30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758" y="178707"/>
            <a:ext cx="2765946" cy="3429837"/>
          </a:xfrm>
          <a:prstGeom prst="rect">
            <a:avLst/>
          </a:prstGeom>
        </p:spPr>
      </p:pic>
      <p:pic>
        <p:nvPicPr>
          <p:cNvPr id="16" name="Рисунок 16" descr="Изображение выглядит как человек, спорт, женщин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6BCE2AFE-E0CB-46F6-AE51-4E7C949315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074" y="3796849"/>
            <a:ext cx="4628866" cy="260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6D4FB-C31C-4420-B9BC-FAC3F66A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Награды и Призовые места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23F64-9787-4390-B306-775C299DD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В 2002 году Екатерина выполнила норматив кандидата мастера спорта, в 2006 присвоено звание Мастера Спорта России. Входила в состав   сборной России .Переехала тренироваться в Санкт Петербург к Э.П. Переверзеву и  Е.Ю. Куликовой В 2011 году завоевала бронзу зимнего чемпионата России , а также завоевала золото  в барьерной эстафете  на летнем чемпионате России. Неоднократно становилась победителем и призером Чемпионатов страны и международных стартов. В2012 завоевала серебряную награду Чемпионата России показав в предварительном забеге результат 100с/б-12.78, а в финальном забеге 12.90 тем самым выполнила норматив  А(12.96) для участия в Олимпийских играх в Лондоне. Получила звание Мастера Спорта Международного Класса. В Лондоне Екатерина смогла пробиться в полуфинал прибежав в своем забеге 3 и показав результат 12.89.К сожалению дальше не получилось пробиться, но я думаю что для каждого спортсмена это самая заветная мечта принять участие в таких великих соревнованиях как Олимпийские игры. И как сказал в 1908 году Пьер де Кубертен" Главное не победа ,а участие" .И самая главная победа в жизни каждого человека ещё впереди .А наша Донская барьеристка Екатерина Галицкая  навсегда вписана в историю ,как участница XXX Летних Олимпийских Игр.</a:t>
            </a:r>
          </a:p>
        </p:txBody>
      </p:sp>
      <p:pic>
        <p:nvPicPr>
          <p:cNvPr id="4" name="Рисунок 4" descr="Изображение выглядит как человек, спорт, вод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BC8F0B8C-883F-449C-92E8-961BCA9F5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73690" y="5819206"/>
            <a:ext cx="2743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19737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Frame</vt:lpstr>
      <vt:lpstr>Выдающиеся Ростовские спортсмены </vt:lpstr>
      <vt:lpstr>Презентация PowerPoint</vt:lpstr>
      <vt:lpstr>Презентация PowerPoint</vt:lpstr>
      <vt:lpstr>Награды и Призовые места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680</cp:revision>
  <dcterms:created xsi:type="dcterms:W3CDTF">2020-07-19T19:19:16Z</dcterms:created>
  <dcterms:modified xsi:type="dcterms:W3CDTF">2020-07-19T21:48:53Z</dcterms:modified>
</cp:coreProperties>
</file>